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58" r:id="rId28"/>
    <p:sldId id="259" r:id="rId29"/>
    <p:sldId id="281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6815-778B-4B23-AFDD-D86698F2FD7D}" v="27" dt="2023-05-14T18:58:53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4122DD-EFC3-57B9-5DF0-CCE6B948A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31E8B5-9FE8-3EB0-74BC-A2554C796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E2C253-B342-6019-A08C-6B62DDB1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71E602-C7B7-DA8B-71D9-97620AC2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D1BDFC-537D-4E23-8902-3224555D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54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17C889-6E66-76DE-DD1F-5C29E7B2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9E3368-CCBF-9BD8-E7F8-B6C4D9B31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8EAD20-48F5-94DF-900B-4C26AB9C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D4ED7C-0C41-539F-0F35-678F6DC8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E5F816-9125-A8ED-78A1-B6B1B43E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72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090D9ED-D7AD-A3EB-DE22-799B1ABFF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A62A5B4-7B1D-DD88-B431-DD645B041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391124-399D-6126-D898-5A773B08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1759EE-BB28-40C6-C7AF-4E18E684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B2BC2B-25DA-0BE7-2CFF-B6F5D35E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4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2C96EB-5EBD-1563-E348-2AFDD6B9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CA185A-216B-245D-E6B8-E2FAAB6D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77650B-41D2-46A8-8E01-0C1B9EF9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049613-219B-3AE8-5463-E902B463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5EB820-9F74-27B8-7B83-018A78EF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80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F92263-C783-48B0-A8B9-1F504905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30259B-9AC3-D48C-1690-B4DC1ECE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8D49E-E743-DB22-8842-D9074401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3D8A9F-D23D-EF73-BEE1-821CB4C3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FE5D28-B502-DFE3-F669-96F42A3E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49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845671-BCB6-D46A-B60C-F5DC2871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0E7552-9B3C-1F5C-3F5A-4C11A1774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9F32637-0C6D-F48C-3893-62F3B5FC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EEEEE5-1302-DB0A-E4F1-339289D4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C4A683-BE23-41A7-D46D-894AE910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7B8D5A4-2C4C-09CA-35F0-5237509A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48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2C8439-90CB-6418-D990-57AAE1B1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E1988C-159F-F62D-F8B3-0C96750B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8023E36-AE50-8297-A592-10E2DCC83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9B057C8-8444-4635-0E9E-A2AC433B5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CA3CA2C-5E6F-A74E-392D-4A28B17F3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7B5265A-2C1C-9AF7-4D53-4EEBBCE1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9196472-38D5-EBE8-2B9E-4085AF21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EB3FB7-82B9-9945-6804-09798977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77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1B747B-3588-8D17-D8C2-D0F6C085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D0C2F5A-2CFE-DA9C-0AD8-550AFD50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F173893-73D0-EDE4-BAAB-E915624A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0C69C18-1272-26E2-E93E-1E2BF332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14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BB43F55-64EE-B421-9D36-D4888515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D0FB50D-5A49-4453-1560-EDC5A3C2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4A14200-F994-D50A-B634-76D4FC0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14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D3C7C-0DD6-A120-6E28-5E9CFC9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7BCADD-BA6B-81B6-904C-0E3E474C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81D971-9C30-21C6-C349-2A2949AB7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F69474-9636-A62E-FC5D-12FD9F14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1E4DB0-17A4-E1CE-E525-90A18093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A7132C-E5EE-E4F2-C522-EECDA34B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93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AF738-82B8-4229-EECF-E9ED9649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F4FA2D5-2D9E-E41F-E2F9-7B5048832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31DC980-126A-5412-0620-02CC4C466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DBE421E-7625-DD7C-008F-D9B8F934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6FDD3F-26F9-EE81-F522-8E32C759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DEBA34-0CF6-4585-5936-1D6C4258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65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69D0ED-82E9-653A-2217-ABAC97DB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5BB6BAC-3442-E5A9-AC69-96AB5350D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595CB6-1C1E-D392-E25D-2289A0FDF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271F-2A36-4B56-9E5F-5506D3FAE14A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4913D6-D88F-7E74-1FB0-1964E7DE0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65F6C7-4137-33D2-849E-DAD197E8C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0C65D-A0A7-4A9C-AD41-45BAE822B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36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73543-15ED-1936-D8BF-03D7DFDE4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Magyarország megyéi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8A057D7-1363-B509-1991-47DAAD91E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61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14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2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19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0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9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4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4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23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81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9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A4ADDCE1-70FE-EDBA-36FE-38CFAE13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pic>
        <p:nvPicPr>
          <p:cNvPr id="5" name="Kép 4">
            <a:hlinkClick r:id="rId4" action="ppaction://hlinksldjump"/>
            <a:extLst>
              <a:ext uri="{FF2B5EF4-FFF2-40B4-BE49-F238E27FC236}">
                <a16:creationId xmlns:a16="http://schemas.microsoft.com/office/drawing/2014/main" id="{78423590-93B6-EA96-A657-E57296962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224" y="3676454"/>
            <a:ext cx="2037021" cy="2507530"/>
          </a:xfrm>
          <a:prstGeom prst="rect">
            <a:avLst/>
          </a:prstGeom>
        </p:spPr>
      </p:pic>
      <p:pic>
        <p:nvPicPr>
          <p:cNvPr id="6" name="Kép 5">
            <a:hlinkClick r:id="rId6" action="ppaction://hlinksldjump"/>
            <a:extLst>
              <a:ext uri="{FF2B5EF4-FFF2-40B4-BE49-F238E27FC236}">
                <a16:creationId xmlns:a16="http://schemas.microsoft.com/office/drawing/2014/main" id="{9209B18C-794A-E09D-8755-3F2D62F66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994" y="5102196"/>
            <a:ext cx="1816220" cy="14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74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938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6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E99E01F-EED9-0F9E-C0CF-84F3DCB7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32" y="792732"/>
            <a:ext cx="1592466" cy="1695205"/>
          </a:xfrm>
          <a:prstGeom prst="rect">
            <a:avLst/>
          </a:prstGeom>
        </p:spPr>
      </p:pic>
      <p:pic>
        <p:nvPicPr>
          <p:cNvPr id="5" name="Kép 4" descr="A képen vázlat látható&#10;&#10;Automatikusan generált leírás">
            <a:extLst>
              <a:ext uri="{FF2B5EF4-FFF2-40B4-BE49-F238E27FC236}">
                <a16:creationId xmlns:a16="http://schemas.microsoft.com/office/drawing/2014/main" id="{E5A59DEC-A9FD-C824-5A4E-B826DF81B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49" y="2953956"/>
            <a:ext cx="1859589" cy="1623288"/>
          </a:xfrm>
          <a:prstGeom prst="rect">
            <a:avLst/>
          </a:prstGeom>
        </p:spPr>
      </p:pic>
      <p:pic>
        <p:nvPicPr>
          <p:cNvPr id="7" name="Kép 6" descr="A képen féreg látható&#10;&#10;Automatikusan generált leírás közepes megbízhatósággal">
            <a:extLst>
              <a:ext uri="{FF2B5EF4-FFF2-40B4-BE49-F238E27FC236}">
                <a16:creationId xmlns:a16="http://schemas.microsoft.com/office/drawing/2014/main" id="{0AFA4155-5A2D-F676-0B19-1859DFF97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52" y="3180669"/>
            <a:ext cx="1828767" cy="1613014"/>
          </a:xfrm>
          <a:prstGeom prst="rect">
            <a:avLst/>
          </a:prstGeom>
        </p:spPr>
      </p:pic>
      <p:pic>
        <p:nvPicPr>
          <p:cNvPr id="9" name="Kép 8" descr="A képen fekete látható&#10;&#10;Automatikusan generált leírás">
            <a:extLst>
              <a:ext uri="{FF2B5EF4-FFF2-40B4-BE49-F238E27FC236}">
                <a16:creationId xmlns:a16="http://schemas.microsoft.com/office/drawing/2014/main" id="{C84B65AE-F40C-331D-AE48-CC5D0F839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3" y="3117807"/>
            <a:ext cx="1561644" cy="1715753"/>
          </a:xfrm>
          <a:prstGeom prst="rect">
            <a:avLst/>
          </a:prstGeom>
        </p:spPr>
      </p:pic>
      <p:pic>
        <p:nvPicPr>
          <p:cNvPr id="11" name="Kép 10" descr="A képen térkép látható&#10;&#10;Automatikusan generált leírás">
            <a:extLst>
              <a:ext uri="{FF2B5EF4-FFF2-40B4-BE49-F238E27FC236}">
                <a16:creationId xmlns:a16="http://schemas.microsoft.com/office/drawing/2014/main" id="{4FE87F64-5245-7600-4333-C4036C403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52" y="1438454"/>
            <a:ext cx="2753425" cy="1880137"/>
          </a:xfrm>
          <a:prstGeom prst="rect">
            <a:avLst/>
          </a:prstGeom>
        </p:spPr>
      </p:pic>
      <p:pic>
        <p:nvPicPr>
          <p:cNvPr id="13" name="Kép 12" descr="A képen térkép, szöveg látható&#10;&#10;Automatikusan generált leírás">
            <a:extLst>
              <a:ext uri="{FF2B5EF4-FFF2-40B4-BE49-F238E27FC236}">
                <a16:creationId xmlns:a16="http://schemas.microsoft.com/office/drawing/2014/main" id="{2A6F84B2-607A-9CC7-CD65-7B323170C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52" y="-116283"/>
            <a:ext cx="2136986" cy="2476027"/>
          </a:xfrm>
          <a:prstGeom prst="rect">
            <a:avLst/>
          </a:prstGeom>
        </p:spPr>
      </p:pic>
      <p:pic>
        <p:nvPicPr>
          <p:cNvPr id="15" name="Kép 14" descr="A képen térkép látható&#10;&#10;Automatikusan generált leírás">
            <a:extLst>
              <a:ext uri="{FF2B5EF4-FFF2-40B4-BE49-F238E27FC236}">
                <a16:creationId xmlns:a16="http://schemas.microsoft.com/office/drawing/2014/main" id="{25E9848F-47EB-9237-24CA-D3BF2329D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25" y="2386953"/>
            <a:ext cx="2208904" cy="2506849"/>
          </a:xfrm>
          <a:prstGeom prst="rect">
            <a:avLst/>
          </a:prstGeom>
        </p:spPr>
      </p:pic>
      <p:pic>
        <p:nvPicPr>
          <p:cNvPr id="17" name="Kép 16" descr="A képen térkép látható&#10;&#10;Automatikusan generált leírás">
            <a:extLst>
              <a:ext uri="{FF2B5EF4-FFF2-40B4-BE49-F238E27FC236}">
                <a16:creationId xmlns:a16="http://schemas.microsoft.com/office/drawing/2014/main" id="{871192D2-2911-E0D1-0068-228005FE5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59" y="166019"/>
            <a:ext cx="1777397" cy="1253425"/>
          </a:xfrm>
          <a:prstGeom prst="rect">
            <a:avLst/>
          </a:prstGeom>
        </p:spPr>
      </p:pic>
      <p:pic>
        <p:nvPicPr>
          <p:cNvPr id="19" name="Kép 18" descr="A képen féreg, gerinctelen látható&#10;&#10;Automatikusan generált leírás">
            <a:extLst>
              <a:ext uri="{FF2B5EF4-FFF2-40B4-BE49-F238E27FC236}">
                <a16:creationId xmlns:a16="http://schemas.microsoft.com/office/drawing/2014/main" id="{09F8CB92-D811-9DD1-0861-966A11E3A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64" y="3117807"/>
            <a:ext cx="1623288" cy="1099315"/>
          </a:xfrm>
          <a:prstGeom prst="rect">
            <a:avLst/>
          </a:prstGeom>
        </p:spPr>
      </p:pic>
      <p:pic>
        <p:nvPicPr>
          <p:cNvPr id="21" name="Kép 20" descr="A képen fekete látható&#10;&#10;Automatikusan generált leírás">
            <a:extLst>
              <a:ext uri="{FF2B5EF4-FFF2-40B4-BE49-F238E27FC236}">
                <a16:creationId xmlns:a16="http://schemas.microsoft.com/office/drawing/2014/main" id="{26324023-F044-5C1D-05E4-6F22145B75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" y="2753289"/>
            <a:ext cx="1910959" cy="1684931"/>
          </a:xfrm>
          <a:prstGeom prst="rect">
            <a:avLst/>
          </a:prstGeom>
        </p:spPr>
      </p:pic>
      <p:pic>
        <p:nvPicPr>
          <p:cNvPr id="23" name="Kép 22" descr="A képen térkép látható&#10;&#10;Automatikusan generált leírás">
            <a:extLst>
              <a:ext uri="{FF2B5EF4-FFF2-40B4-BE49-F238E27FC236}">
                <a16:creationId xmlns:a16="http://schemas.microsoft.com/office/drawing/2014/main" id="{ED46BFF5-F7BA-2DF3-FBAA-EE9168C4FF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1" y="4460120"/>
            <a:ext cx="2126712" cy="2116438"/>
          </a:xfrm>
          <a:prstGeom prst="rect">
            <a:avLst/>
          </a:prstGeom>
        </p:spPr>
      </p:pic>
      <p:pic>
        <p:nvPicPr>
          <p:cNvPr id="25" name="Kép 24" descr="A képen térkép, vázlat látható&#10;&#10;Automatikusan generált leírás">
            <a:extLst>
              <a:ext uri="{FF2B5EF4-FFF2-40B4-BE49-F238E27FC236}">
                <a16:creationId xmlns:a16="http://schemas.microsoft.com/office/drawing/2014/main" id="{DE7D5417-DE55-395D-1AD3-BCD069F373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58" y="-279452"/>
            <a:ext cx="2013699" cy="2301370"/>
          </a:xfrm>
          <a:prstGeom prst="rect">
            <a:avLst/>
          </a:prstGeom>
        </p:spPr>
      </p:pic>
      <p:pic>
        <p:nvPicPr>
          <p:cNvPr id="27" name="Kép 26" descr="A képen térkép, vázlat látható&#10;&#10;Automatikusan generált leírás">
            <a:extLst>
              <a:ext uri="{FF2B5EF4-FFF2-40B4-BE49-F238E27FC236}">
                <a16:creationId xmlns:a16="http://schemas.microsoft.com/office/drawing/2014/main" id="{AEFB2F94-8FF8-44F0-B139-B958CFF60F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50" y="1695780"/>
            <a:ext cx="2280822" cy="1654110"/>
          </a:xfrm>
          <a:prstGeom prst="rect">
            <a:avLst/>
          </a:prstGeom>
        </p:spPr>
      </p:pic>
      <p:pic>
        <p:nvPicPr>
          <p:cNvPr id="29" name="Kép 28" descr="A képen vázlat, képernyőkép, fekete, kör látható&#10;&#10;Automatikusan generált leírás">
            <a:extLst>
              <a:ext uri="{FF2B5EF4-FFF2-40B4-BE49-F238E27FC236}">
                <a16:creationId xmlns:a16="http://schemas.microsoft.com/office/drawing/2014/main" id="{6A583277-F3D7-6D64-6EE6-4E9E6F3C7D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19" y="-191256"/>
            <a:ext cx="1438356" cy="201369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AE6C6DF0-FFF7-EE0D-F8A0-69A99D3EC6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43" y="5016903"/>
            <a:ext cx="1797945" cy="155137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B24D94EC-FBFC-E302-D157-E2D841D9D5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98" y="4699471"/>
            <a:ext cx="3102740" cy="208561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E99365BE-8CF6-E639-3547-6BFF0AFF9F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21" y="4677862"/>
            <a:ext cx="1993151" cy="2229452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60B97BB-2997-C008-4D40-2099A83523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97" y="-130555"/>
            <a:ext cx="1972603" cy="1541096"/>
          </a:xfrm>
          <a:prstGeom prst="rect">
            <a:avLst/>
          </a:prstGeom>
        </p:spPr>
      </p:pic>
      <p:pic>
        <p:nvPicPr>
          <p:cNvPr id="39" name="Kép 3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BD2667BB-9C1A-A4E4-F8A2-F160B3420C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43" y="4217122"/>
            <a:ext cx="2239726" cy="27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F19A58EF-21FB-C3B8-866F-E0037BCB7460}"/>
              </a:ext>
            </a:extLst>
          </p:cNvPr>
          <p:cNvSpPr txBox="1"/>
          <p:nvPr/>
        </p:nvSpPr>
        <p:spPr>
          <a:xfrm>
            <a:off x="135339" y="141141"/>
            <a:ext cx="60944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Bács-Kiskun</a:t>
            </a:r>
          </a:p>
          <a:p>
            <a:r>
              <a:rPr lang="hu-HU" dirty="0"/>
              <a:t>Baranya</a:t>
            </a:r>
          </a:p>
          <a:p>
            <a:r>
              <a:rPr lang="hu-HU" dirty="0"/>
              <a:t>Békés</a:t>
            </a:r>
          </a:p>
          <a:p>
            <a:r>
              <a:rPr lang="hu-HU" dirty="0"/>
              <a:t>Borsod-Abaúj-Zemplén</a:t>
            </a:r>
          </a:p>
          <a:p>
            <a:r>
              <a:rPr lang="hu-HU" dirty="0"/>
              <a:t>Csongrád-Csanád</a:t>
            </a:r>
          </a:p>
          <a:p>
            <a:r>
              <a:rPr lang="hu-HU" dirty="0"/>
              <a:t>Fejér</a:t>
            </a:r>
          </a:p>
          <a:p>
            <a:r>
              <a:rPr lang="hu-HU" dirty="0"/>
              <a:t>Győr-Moson-Sopron</a:t>
            </a:r>
          </a:p>
          <a:p>
            <a:r>
              <a:rPr lang="hu-HU" dirty="0"/>
              <a:t>Hajdú-Bihar</a:t>
            </a:r>
          </a:p>
          <a:p>
            <a:r>
              <a:rPr lang="hu-HU" dirty="0"/>
              <a:t>Heves</a:t>
            </a:r>
          </a:p>
          <a:p>
            <a:r>
              <a:rPr lang="hu-HU" dirty="0"/>
              <a:t>Jász-Nagykun-Szolnok</a:t>
            </a:r>
          </a:p>
          <a:p>
            <a:r>
              <a:rPr lang="hu-HU" dirty="0"/>
              <a:t>Komárom-Esztergom</a:t>
            </a:r>
          </a:p>
          <a:p>
            <a:r>
              <a:rPr lang="hu-HU" dirty="0"/>
              <a:t>Nógrád</a:t>
            </a:r>
          </a:p>
          <a:p>
            <a:r>
              <a:rPr lang="hu-HU" dirty="0"/>
              <a:t>Pest</a:t>
            </a:r>
          </a:p>
          <a:p>
            <a:r>
              <a:rPr lang="hu-HU" dirty="0"/>
              <a:t>Somogy</a:t>
            </a:r>
          </a:p>
          <a:p>
            <a:r>
              <a:rPr lang="hu-HU" dirty="0"/>
              <a:t>Szabolcs-Szatmár-Bereg</a:t>
            </a:r>
          </a:p>
          <a:p>
            <a:r>
              <a:rPr lang="hu-HU" dirty="0"/>
              <a:t>Tolna</a:t>
            </a:r>
          </a:p>
          <a:p>
            <a:r>
              <a:rPr lang="hu-HU" dirty="0"/>
              <a:t>Vas</a:t>
            </a:r>
          </a:p>
          <a:p>
            <a:r>
              <a:rPr lang="hu-HU" dirty="0"/>
              <a:t>Veszprém</a:t>
            </a:r>
          </a:p>
          <a:p>
            <a:r>
              <a:rPr lang="hu-HU" dirty="0"/>
              <a:t>Zala</a:t>
            </a:r>
          </a:p>
        </p:txBody>
      </p:sp>
    </p:spTree>
    <p:extLst>
      <p:ext uri="{BB962C8B-B14F-4D97-AF65-F5344CB8AC3E}">
        <p14:creationId xmlns:p14="http://schemas.microsoft.com/office/powerpoint/2010/main" val="61124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3CC21E7D-F105-BB4B-9D6E-14F00014D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0"/>
            <a:ext cx="1045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3E363B1-B5EA-23FD-8203-D73C4525F4F5}"/>
              </a:ext>
            </a:extLst>
          </p:cNvPr>
          <p:cNvSpPr txBox="1"/>
          <p:nvPr/>
        </p:nvSpPr>
        <p:spPr>
          <a:xfrm>
            <a:off x="3048786" y="0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dirty="0"/>
              <a:t>Bács-Kiskun</a:t>
            </a:r>
          </a:p>
        </p:txBody>
      </p:sp>
    </p:spTree>
    <p:extLst>
      <p:ext uri="{BB962C8B-B14F-4D97-AF65-F5344CB8AC3E}">
        <p14:creationId xmlns:p14="http://schemas.microsoft.com/office/powerpoint/2010/main" val="48709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017D68A-B72A-450F-75D7-955335188723}"/>
              </a:ext>
            </a:extLst>
          </p:cNvPr>
          <p:cNvSpPr txBox="1"/>
          <p:nvPr/>
        </p:nvSpPr>
        <p:spPr>
          <a:xfrm>
            <a:off x="3048740" y="0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dirty="0"/>
              <a:t>Baranya</a:t>
            </a:r>
          </a:p>
        </p:txBody>
      </p:sp>
    </p:spTree>
    <p:extLst>
      <p:ext uri="{BB962C8B-B14F-4D97-AF65-F5344CB8AC3E}">
        <p14:creationId xmlns:p14="http://schemas.microsoft.com/office/powerpoint/2010/main" val="233381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6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56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95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4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FAC9C58AB382F4580DD0D01E3618CF4" ma:contentTypeVersion="12" ma:contentTypeDescription="Új dokumentum létrehozása." ma:contentTypeScope="" ma:versionID="c26a710b4b957beb7f97416cfba07aba">
  <xsd:schema xmlns:xsd="http://www.w3.org/2001/XMLSchema" xmlns:xs="http://www.w3.org/2001/XMLSchema" xmlns:p="http://schemas.microsoft.com/office/2006/metadata/properties" xmlns:ns3="9d30f9f5-7a14-4ec3-a3c7-a67b40217e62" xmlns:ns4="dae4a381-3376-47b0-bafc-4a0fb1a0ecd0" targetNamespace="http://schemas.microsoft.com/office/2006/metadata/properties" ma:root="true" ma:fieldsID="73be1dcf3dacc4b79bdfb486aaac62a9" ns3:_="" ns4:_="">
    <xsd:import namespace="9d30f9f5-7a14-4ec3-a3c7-a67b40217e62"/>
    <xsd:import namespace="dae4a381-3376-47b0-bafc-4a0fb1a0ec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0f9f5-7a14-4ec3-a3c7-a67b40217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4a381-3376-47b0-bafc-4a0fb1a0ec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17167-14E2-44A7-8574-DD4F69E87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0f9f5-7a14-4ec3-a3c7-a67b40217e62"/>
    <ds:schemaRef ds:uri="dae4a381-3376-47b0-bafc-4a0fb1a0e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0D5FFD-3E3C-4884-8F44-A27894FDA7D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9d30f9f5-7a14-4ec3-a3c7-a67b40217e62"/>
    <ds:schemaRef ds:uri="http://schemas.microsoft.com/office/infopath/2007/PartnerControls"/>
    <ds:schemaRef ds:uri="http://schemas.openxmlformats.org/package/2006/metadata/core-properties"/>
    <ds:schemaRef ds:uri="dae4a381-3376-47b0-bafc-4a0fb1a0ecd0"/>
  </ds:schemaRefs>
</ds:datastoreItem>
</file>

<file path=customXml/itemProps3.xml><?xml version="1.0" encoding="utf-8"?>
<ds:datastoreItem xmlns:ds="http://schemas.openxmlformats.org/officeDocument/2006/customXml" ds:itemID="{65C0B485-9CF0-4C60-B9FC-38FD676B8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</Words>
  <Application>Microsoft Office PowerPoint</Application>
  <PresentationFormat>Szélesvásznú</PresentationFormat>
  <Paragraphs>22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Magyarország megyéi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megyéi</dc:title>
  <dc:creator>Hernyes Gábor</dc:creator>
  <cp:lastModifiedBy>Gábor Hernyes</cp:lastModifiedBy>
  <cp:revision>1</cp:revision>
  <dcterms:created xsi:type="dcterms:W3CDTF">2023-05-14T18:43:20Z</dcterms:created>
  <dcterms:modified xsi:type="dcterms:W3CDTF">2023-05-15T09:05:26Z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0x010100EFAC9C58AB382F4580DD0D01E3618CF4</vt:lpwstr>
  </property>
</Properties>
</file>